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876" r:id="rId2"/>
    <p:sldId id="464" r:id="rId3"/>
    <p:sldId id="478" r:id="rId4"/>
    <p:sldId id="479" r:id="rId5"/>
    <p:sldId id="482" r:id="rId6"/>
    <p:sldId id="492" r:id="rId7"/>
    <p:sldId id="493" r:id="rId8"/>
    <p:sldId id="496" r:id="rId9"/>
    <p:sldId id="529" r:id="rId10"/>
    <p:sldId id="536" r:id="rId11"/>
    <p:sldId id="537" r:id="rId12"/>
    <p:sldId id="539" r:id="rId13"/>
    <p:sldId id="599" r:id="rId14"/>
    <p:sldId id="600" r:id="rId15"/>
    <p:sldId id="6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FB97-22E3-4B57-B8D1-AB0B88E17E7E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227C-DB71-4544-8AD1-F422848DF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0B8B-F1E3-4256-A360-35F88D5A42C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5157-CC1B-4576-931C-DA74F83B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8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5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6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6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9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4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0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Hongzhi Li</dc:creator>
  <cp:lastModifiedBy>Ivan</cp:lastModifiedBy>
  <cp:revision>67</cp:revision>
  <dcterms:created xsi:type="dcterms:W3CDTF">2017-01-15T03:11:15Z</dcterms:created>
  <dcterms:modified xsi:type="dcterms:W3CDTF">2017-10-15T21:06:14Z</dcterms:modified>
</cp:coreProperties>
</file>