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811" r:id="rId2"/>
    <p:sldId id="813" r:id="rId3"/>
    <p:sldId id="814" r:id="rId4"/>
    <p:sldId id="819" r:id="rId5"/>
    <p:sldId id="820" r:id="rId6"/>
    <p:sldId id="845" r:id="rId7"/>
    <p:sldId id="837" r:id="rId8"/>
    <p:sldId id="838" r:id="rId9"/>
    <p:sldId id="857" r:id="rId10"/>
    <p:sldId id="8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FB97-22E3-4B57-B8D1-AB0B88E17E7E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227C-DB71-4544-8AD1-F422848DF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1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1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Hongzhi Li</dc:creator>
  <cp:lastModifiedBy>Ivan</cp:lastModifiedBy>
  <cp:revision>73</cp:revision>
  <dcterms:created xsi:type="dcterms:W3CDTF">2017-01-15T03:11:15Z</dcterms:created>
  <dcterms:modified xsi:type="dcterms:W3CDTF">2017-10-15T21:18:30Z</dcterms:modified>
</cp:coreProperties>
</file>